
<file path=[Content_Types].xml><?xml version="1.0" encoding="utf-8"?>
<Types xmlns="http://schemas.openxmlformats.org/package/2006/content-types">
  <Default Extension="bin" ContentType="image/unknown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89" r:id="rId6"/>
    <p:sldId id="268" r:id="rId7"/>
    <p:sldId id="260" r:id="rId8"/>
    <p:sldId id="259" r:id="rId9"/>
    <p:sldId id="265" r:id="rId10"/>
    <p:sldId id="262" r:id="rId11"/>
    <p:sldId id="292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74" autoAdjust="0"/>
  </p:normalViewPr>
  <p:slideViewPr>
    <p:cSldViewPr snapToGrid="0" showGuides="1">
      <p:cViewPr varScale="1">
        <p:scale>
          <a:sx n="81" d="100"/>
          <a:sy n="81" d="100"/>
        </p:scale>
        <p:origin x="120" y="684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8/3/2021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8/3/2021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bin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DCDC65-5110-465F-91B4-52EAFA1B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161" y="859309"/>
            <a:ext cx="4426080" cy="5139373"/>
          </a:xfrm>
          <a:prstGeom prst="rect">
            <a:avLst/>
          </a:prstGeom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0E6B042D-E9CB-40E0-AAE9-6AD11F53E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DF2E04-7632-4FED-B0BF-8FB243D982A3}"/>
              </a:ext>
            </a:extLst>
          </p:cNvPr>
          <p:cNvSpPr txBox="1"/>
          <p:nvPr/>
        </p:nvSpPr>
        <p:spPr>
          <a:xfrm>
            <a:off x="2874882" y="3013498"/>
            <a:ext cx="260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ATM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b="0" dirty="0"/>
            </a:br>
            <a:r>
              <a:rPr lang="en-US" b="0" dirty="0"/>
              <a:t>Simple ATM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Automotive Bootcamp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B25112-C0DE-4D9D-A5F4-1FAA0D3D0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262519"/>
            <a:ext cx="2857500" cy="255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F9185E-0E7D-4D7D-8362-F2525F224433}"/>
              </a:ext>
            </a:extLst>
          </p:cNvPr>
          <p:cNvSpPr txBox="1"/>
          <p:nvPr/>
        </p:nvSpPr>
        <p:spPr>
          <a:xfrm>
            <a:off x="4625267" y="5776525"/>
            <a:ext cx="5548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Vicious Team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7CBE3B-9C4C-4A6B-8F37-A2B72BBEC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344" y="3436938"/>
            <a:ext cx="4314825" cy="234315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F312C-91E9-4B49-92F8-DF95D556D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71F4C0-81E0-4E94-84B2-AF25B63C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BCAD22B-D5A6-41B0-AB56-A946378270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D15F5-6274-4531-9F6A-0E3580F5FE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5636E-1862-42C4-A558-59EE53558A9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98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B96074-5037-40F3-B92B-051EBB265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31" y="3222625"/>
            <a:ext cx="4895850" cy="27717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B35F7-BA15-4E5C-B8E8-701C50FDE0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039D5E-86D6-4CE1-B62F-8999EC2A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863126A-01D4-47B2-9CB4-6A4FF5990A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E67FA-A403-4CAF-A585-E773974A27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F6158-9E98-4238-AFD2-8ADF810CA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6873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07AB87-747F-495E-B56A-82409E7B8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96" y="3128963"/>
            <a:ext cx="3963047" cy="2959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27338-B776-4F12-B61E-75283284D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5DF2CE-87D4-4999-B815-921CDFA9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05532A-DB50-4C2C-8D6B-7A12D8E464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6C59D-9BCC-4F30-AAAA-779981640C7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4B594-183C-4843-8FCB-C34875D9C41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3462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E44131-63FA-4BAF-8FCE-C9BEC184B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378" y="3128963"/>
            <a:ext cx="3457745" cy="2959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E9DC6-E4D1-4D44-9BD5-706690D8CB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0C545-72D6-4AEE-92E7-57FBEAEA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868F53-FE3C-4A44-9110-6B3EA989B2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E6071-A62D-44C0-8BB4-9181B3992A3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4E9C4-0CD1-4857-8D2D-898C379C8A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852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7FD46-4C7E-4F82-AAA6-78E7CF5812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4110BF-268F-425B-8841-30DDFACE9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D56210-D302-436F-849F-E1B4A52A4A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34474-F1BB-4DBA-9B7F-2BA122A3980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F9DFF-0861-4631-AF0C-86D45E2652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D958C5A-1747-4803-BF69-06B463DDA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603" y="3128963"/>
            <a:ext cx="4052307" cy="2959100"/>
          </a:xfrm>
        </p:spPr>
      </p:pic>
    </p:spTree>
    <p:extLst>
      <p:ext uri="{BB962C8B-B14F-4D97-AF65-F5344CB8AC3E}">
        <p14:creationId xmlns:p14="http://schemas.microsoft.com/office/powerpoint/2010/main" val="34192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C3C8E87-1610-4F28-B7C4-758357D23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13" y="3465524"/>
            <a:ext cx="4941887" cy="228597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60524-1E3F-44F3-A55E-8635D3A2FE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07CF42-D650-407C-BC89-95A0F1CA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866908B-7FFA-4AC6-8221-C664E60CB3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A27DA-B657-44F0-BE1B-8EDF46C0A25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19BE9-D61A-4B35-A39A-EEEF9258A8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1710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213C8-E42F-46ED-819E-739FA0A4A7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AB5B71-6431-4189-AF45-B563064B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3A8301-9800-41B1-8626-83B9B9D386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B6886-9162-40F3-A623-13167C9641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F6495-61D6-40EF-83C6-DA63D8CEF4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16</a:t>
            </a:fld>
            <a:endParaRPr lang="en-US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6675D8B-6837-46C9-90D8-6A1EB24FA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13" y="3541919"/>
            <a:ext cx="4941887" cy="2133188"/>
          </a:xfrm>
        </p:spPr>
      </p:pic>
    </p:spTree>
    <p:extLst>
      <p:ext uri="{BB962C8B-B14F-4D97-AF65-F5344CB8AC3E}">
        <p14:creationId xmlns:p14="http://schemas.microsoft.com/office/powerpoint/2010/main" val="3433291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F50A6-4EC2-46E7-B829-0A57232FA5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8B7368-3D12-465A-9190-02FFB135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A4F7DDA-B5E9-447B-9FDD-7A86C052B3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C7EF5-D7A2-4D13-B0C8-5DD1E68546B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58CE0-73C8-4894-AB49-27DB4FB8C9F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17</a:t>
            </a:fld>
            <a:endParaRPr lang="en-US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9029F41-4D60-407F-8AAA-F950A96A6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732" y="3128963"/>
            <a:ext cx="3571295" cy="2959100"/>
          </a:xfrm>
        </p:spPr>
      </p:pic>
    </p:spTree>
    <p:extLst>
      <p:ext uri="{BB962C8B-B14F-4D97-AF65-F5344CB8AC3E}">
        <p14:creationId xmlns:p14="http://schemas.microsoft.com/office/powerpoint/2010/main" val="2555714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0667CC-76A2-4101-BEFE-FFBAAB681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621" y="3128963"/>
            <a:ext cx="3925372" cy="2959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E986E-F170-4D74-ACDE-2E918ED52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Card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9902F5-4D01-45C7-A025-084F3A90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5462C73-6056-491F-BD29-7AC3D06A81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58CA2-C8A5-46D8-BC9D-58B0614AD73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9CB8D-A8F0-4EE4-B160-A1CEC82F7C2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4470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8838" r="18838"/>
          <a:stretch/>
        </p:blipFill>
        <p:spPr>
          <a:xfrm>
            <a:off x="1683398" y="860944"/>
            <a:ext cx="4428523" cy="5137089"/>
          </a:xfr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0626FA-81E3-4C45-BF2D-D52CF6D96238}"/>
              </a:ext>
            </a:extLst>
          </p:cNvPr>
          <p:cNvSpPr txBox="1"/>
          <p:nvPr/>
        </p:nvSpPr>
        <p:spPr>
          <a:xfrm>
            <a:off x="2910850" y="3045664"/>
            <a:ext cx="1645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ATM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6059" y="2260409"/>
            <a:ext cx="4853573" cy="1616252"/>
          </a:xfrm>
        </p:spPr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6C70-B53B-4166-806E-84DF318A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410" y="2119904"/>
            <a:ext cx="4911633" cy="1789855"/>
          </a:xfrm>
        </p:spPr>
        <p:txBody>
          <a:bodyPr/>
          <a:lstStyle/>
          <a:p>
            <a:r>
              <a:rPr lang="en-US" dirty="0"/>
              <a:t>Team members: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9ED6B-5F91-42AB-B3E5-5875D85E1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7893" y="4027881"/>
            <a:ext cx="8014953" cy="2053322"/>
          </a:xfrm>
        </p:spPr>
        <p:txBody>
          <a:bodyPr numCol="2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cs typeface="+mn-cs"/>
              </a:rPr>
              <a:t>Abdelrahman. </a:t>
            </a: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cs typeface="+mn-cs"/>
              </a:rPr>
              <a:t>Moataz.</a:t>
            </a: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cs typeface="+mn-cs"/>
              </a:rPr>
              <a:t>Mohamed Hassan.</a:t>
            </a: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cs typeface="+mn-cs"/>
              </a:rPr>
              <a:t>Khaled Mosaad.</a:t>
            </a: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cs typeface="+mn-cs"/>
            </a:endParaRP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cs typeface="+mn-cs"/>
            </a:endParaRPr>
          </a:p>
          <a:p>
            <a:pPr marL="228600" indent="-228600">
              <a:lnSpc>
                <a:spcPct val="100000"/>
              </a:lnSpc>
              <a:buClr>
                <a:srgbClr val="EAB200"/>
              </a:buClr>
              <a:buFont typeface="Arial" panose="020B0604020202020204" pitchFamily="34" charset="0"/>
              <a:buChar char="•"/>
              <a:defRPr/>
            </a:pPr>
            <a:endParaRPr lang="en-US" sz="2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056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4C4A6A-B5A9-4F0F-8419-1371B2EF9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51" y="859311"/>
            <a:ext cx="4389500" cy="5139373"/>
          </a:xfrm>
          <a:prstGeom prst="rect">
            <a:avLst/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84367257-921F-4C31-9DD7-8B061624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735187" y="2079594"/>
            <a:ext cx="2412998" cy="2698811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5BE9C-E4C1-41B7-ACD8-7ABEC8DF5F24}"/>
              </a:ext>
            </a:extLst>
          </p:cNvPr>
          <p:cNvSpPr txBox="1"/>
          <p:nvPr/>
        </p:nvSpPr>
        <p:spPr>
          <a:xfrm>
            <a:off x="2516456" y="3013498"/>
            <a:ext cx="2850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Arial Black" panose="020B0A04020102020204" pitchFamily="34" charset="0"/>
              </a:rPr>
              <a:t>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3842" y="2334827"/>
            <a:ext cx="4911633" cy="42257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Project Layout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Static Design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1215567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B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a simple ATM machine </a:t>
            </a:r>
          </a:p>
        </p:txBody>
      </p:sp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5408" r="12130"/>
          <a:stretch/>
        </p:blipFill>
        <p:spPr>
          <a:xfrm>
            <a:off x="6170177" y="1435100"/>
            <a:ext cx="6021821" cy="54229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51" y="640268"/>
            <a:ext cx="7342622" cy="1215566"/>
          </a:xfrm>
        </p:spPr>
        <p:txBody>
          <a:bodyPr/>
          <a:lstStyle/>
          <a:p>
            <a:r>
              <a:rPr lang="en-US" dirty="0"/>
              <a:t>Project Layout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542" y="1887207"/>
            <a:ext cx="7342631" cy="608895"/>
          </a:xfrm>
        </p:spPr>
        <p:txBody>
          <a:bodyPr/>
          <a:lstStyle/>
          <a:p>
            <a:r>
              <a:rPr lang="en-US" dirty="0"/>
              <a:t>ATM Card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424151-B039-4413-B71F-00B37F95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860" y="1887206"/>
            <a:ext cx="9708060" cy="49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73730485-6772-4155-912C-06A1F532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140"/>
            <a:ext cx="7342622" cy="1215566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Project Layout cont’d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20F832-01A3-4FC5-BB2F-74ABA434AF48}"/>
              </a:ext>
            </a:extLst>
          </p:cNvPr>
          <p:cNvSpPr txBox="1">
            <a:spLocks/>
          </p:cNvSpPr>
          <p:nvPr/>
        </p:nvSpPr>
        <p:spPr>
          <a:xfrm>
            <a:off x="-9" y="1429706"/>
            <a:ext cx="3178215" cy="6088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100" i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ATM  Terminal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D13AF-6A81-4D1B-A48F-C94977558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206" y="1429706"/>
            <a:ext cx="8880348" cy="531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378" y="1659776"/>
            <a:ext cx="7342631" cy="608895"/>
          </a:xfrm>
        </p:spPr>
        <p:txBody>
          <a:bodyPr>
            <a:normAutofit/>
          </a:bodyPr>
          <a:lstStyle/>
          <a:p>
            <a:r>
              <a:rPr lang="en-US" dirty="0"/>
              <a:t>ATM Terminal</a:t>
            </a:r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78" y="374334"/>
            <a:ext cx="7342622" cy="1215566"/>
          </a:xfrm>
        </p:spPr>
        <p:txBody>
          <a:bodyPr anchor="b">
            <a:normAutofit/>
          </a:bodyPr>
          <a:lstStyle/>
          <a:p>
            <a:r>
              <a:rPr lang="en-US" dirty="0"/>
              <a:t>Static Design</a:t>
            </a:r>
          </a:p>
        </p:txBody>
      </p:sp>
      <p:pic>
        <p:nvPicPr>
          <p:cNvPr id="35" name="Video 34">
            <a:extLst>
              <a:ext uri="{FF2B5EF4-FFF2-40B4-BE49-F238E27FC236}">
                <a16:creationId xmlns:a16="http://schemas.microsoft.com/office/drawing/2014/main" id="{5B731B2C-EBAE-4FB7-ADE1-0316D1E611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640" r="29491" b="-1"/>
          <a:stretch/>
        </p:blipFill>
        <p:spPr>
          <a:xfrm>
            <a:off x="6604000" y="10"/>
            <a:ext cx="5588000" cy="687223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noFill/>
        </p:spPr>
      </p:pic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A6E28D3E-9B55-496C-9B98-D2236008B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9A4C7-2110-4BE3-B617-5BF6EC95D4E0}"/>
              </a:ext>
            </a:extLst>
          </p:cNvPr>
          <p:cNvSpPr txBox="1"/>
          <p:nvPr/>
        </p:nvSpPr>
        <p:spPr>
          <a:xfrm>
            <a:off x="150378" y="2373163"/>
            <a:ext cx="337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Architecture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3937CFF-FC26-4212-9BB6-6EA344395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78" y="2691825"/>
            <a:ext cx="6144471" cy="41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369" y="2164601"/>
            <a:ext cx="7342631" cy="608895"/>
          </a:xfrm>
        </p:spPr>
        <p:txBody>
          <a:bodyPr>
            <a:normAutofit/>
          </a:bodyPr>
          <a:lstStyle/>
          <a:p>
            <a:r>
              <a:rPr lang="en-US" dirty="0"/>
              <a:t>ATM Terminal</a:t>
            </a:r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9035"/>
            <a:ext cx="7342622" cy="1215566"/>
          </a:xfrm>
        </p:spPr>
        <p:txBody>
          <a:bodyPr anchor="b">
            <a:normAutofit/>
          </a:bodyPr>
          <a:lstStyle/>
          <a:p>
            <a:r>
              <a:rPr lang="en-US" dirty="0"/>
              <a:t>Static Design Cont’d</a:t>
            </a:r>
          </a:p>
        </p:txBody>
      </p:sp>
      <p:pic>
        <p:nvPicPr>
          <p:cNvPr id="35" name="Video 34">
            <a:extLst>
              <a:ext uri="{FF2B5EF4-FFF2-40B4-BE49-F238E27FC236}">
                <a16:creationId xmlns:a16="http://schemas.microsoft.com/office/drawing/2014/main" id="{5B731B2C-EBAE-4FB7-ADE1-0316D1E611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640" r="29491" b="-1"/>
          <a:stretch/>
        </p:blipFill>
        <p:spPr>
          <a:xfrm>
            <a:off x="6604000" y="10"/>
            <a:ext cx="5588000" cy="687223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noFill/>
        </p:spPr>
      </p:pic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A6E28D3E-9B55-496C-9B98-D2236008B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C1E9D-4ADB-4CB6-A8CF-EEE37890D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69" y="2793051"/>
            <a:ext cx="6623293" cy="311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06D38A-3046-437B-8C84-C45E601C4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378" y="3128963"/>
            <a:ext cx="3881767" cy="29591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CC879-DFFF-4EB2-BF21-77C058635D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ATM Terminal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50299F-E785-45FF-9891-961CC8CD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Design Cont’d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DE890EA-1C93-423A-B534-1018FFC6CD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7F68F-1571-460A-BDC6-E325BFE8929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BFF36-A9FF-4DDC-8D98-C6513B7051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8595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40343A-75DB-4E03-95EA-4A75BA0D7FF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1975</TotalTime>
  <Words>159</Words>
  <Application>Microsoft Office PowerPoint</Application>
  <PresentationFormat>Widescreen</PresentationFormat>
  <Paragraphs>74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Black</vt:lpstr>
      <vt:lpstr>Calibri</vt:lpstr>
      <vt:lpstr>Times New Roman</vt:lpstr>
      <vt:lpstr>Office Theme</vt:lpstr>
      <vt:lpstr> Simple ATM </vt:lpstr>
      <vt:lpstr>Team members:</vt:lpstr>
      <vt:lpstr>PowerPoint Presentation</vt:lpstr>
      <vt:lpstr>Introduction </vt:lpstr>
      <vt:lpstr>Project Layout</vt:lpstr>
      <vt:lpstr>Project Layout cont’d</vt:lpstr>
      <vt:lpstr>Static Design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Static Design Cont’d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Heba Tharwat</dc:creator>
  <cp:lastModifiedBy>Abdelrhman Algharib</cp:lastModifiedBy>
  <cp:revision>75</cp:revision>
  <dcterms:created xsi:type="dcterms:W3CDTF">2021-03-14T01:09:34Z</dcterms:created>
  <dcterms:modified xsi:type="dcterms:W3CDTF">2021-08-03T21:21:05Z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